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89B4-3D6B-4631-A970-296B25FBB801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F00B-CBCC-4706-81E7-4C7958AD7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don</a:t>
            </a:r>
            <a:r>
              <a:rPr lang="fr-FR" baseline="0" dirty="0" smtClean="0"/>
              <a:t>’</a:t>
            </a:r>
            <a:r>
              <a:rPr lang="en-US" baseline="0" dirty="0" smtClean="0"/>
              <a:t>t hit each other on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battery, fewer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6F00B-CBCC-4706-81E7-4C7958AD79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77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4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1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4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7679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54647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Improvements And Maintenance Of Hi</a:t>
            </a:r>
            <a:r>
              <a:rPr lang="en-US" sz="2400" dirty="0" smtClean="0"/>
              <a:t>-Ball </a:t>
            </a:r>
            <a:r>
              <a:rPr lang="en-US" sz="2400" dirty="0"/>
              <a:t>Automated Position Reporting Beacons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04631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181600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190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balloon laun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0494" r="11982" b="10192"/>
          <a:stretch/>
        </p:blipFill>
        <p:spPr>
          <a:xfrm>
            <a:off x="990600" y="2325275"/>
            <a:ext cx="7162800" cy="45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94525" cy="4967574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urs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0263"/>
            <a:ext cx="8458200" cy="47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00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Improvements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 resistance</a:t>
            </a:r>
          </a:p>
          <a:p>
            <a:r>
              <a:rPr lang="en-US" dirty="0" smtClean="0"/>
              <a:t>Decreased weight</a:t>
            </a:r>
          </a:p>
          <a:p>
            <a:r>
              <a:rPr lang="en-US" dirty="0" smtClean="0"/>
              <a:t>Antenna 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G_364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t="22144" r="5039" b="13236"/>
          <a:stretch/>
        </p:blipFill>
        <p:spPr>
          <a:xfrm rot="16200000">
            <a:off x="4100702" y="2300100"/>
            <a:ext cx="4995292" cy="35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3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Impact Resistance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 Layout</a:t>
            </a:r>
          </a:p>
          <a:p>
            <a:r>
              <a:rPr lang="en-US" dirty="0" smtClean="0"/>
              <a:t>More Clearance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64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14495" r="9266" b="2567"/>
          <a:stretch/>
        </p:blipFill>
        <p:spPr>
          <a:xfrm rot="10800000">
            <a:off x="4267200" y="2133600"/>
            <a:ext cx="4639126" cy="44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Decreased Weight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Battery</a:t>
            </a:r>
          </a:p>
          <a:p>
            <a:r>
              <a:rPr lang="en-US" dirty="0" smtClean="0"/>
              <a:t>Redesigned PCB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365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33541" r="8710" b="6836"/>
          <a:stretch/>
        </p:blipFill>
        <p:spPr>
          <a:xfrm rot="10800000">
            <a:off x="2133600" y="3048000"/>
            <a:ext cx="5826820" cy="35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Antenna Grounding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Foil Tape</a:t>
            </a:r>
          </a:p>
          <a:p>
            <a:r>
              <a:rPr lang="en-US" dirty="0" smtClean="0"/>
              <a:t>Drilling into pelican case</a:t>
            </a:r>
          </a:p>
          <a:p>
            <a:r>
              <a:rPr lang="en-US" dirty="0" smtClean="0"/>
              <a:t>BNC connectors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6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18125" r="11323" b="19189"/>
          <a:stretch/>
        </p:blipFill>
        <p:spPr>
          <a:xfrm rot="5400000">
            <a:off x="3816116" y="2291723"/>
            <a:ext cx="53979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1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Maintenance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functionality</a:t>
            </a:r>
          </a:p>
          <a:p>
            <a:r>
              <a:rPr lang="en-US" dirty="0" smtClean="0"/>
              <a:t>New Antenna</a:t>
            </a:r>
          </a:p>
          <a:p>
            <a:r>
              <a:rPr lang="en-US" dirty="0" smtClean="0"/>
              <a:t>Repairs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2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Check Functionality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Ensure Li-Po batteries remain the proper voltage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36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New Antenna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70CM J-pole, ladder line antenna</a:t>
            </a:r>
          </a:p>
          <a:p>
            <a:r>
              <a:rPr lang="en-US" dirty="0" smtClean="0"/>
              <a:t>Often broken or damaged during flight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Repairs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86400" cy="4967574"/>
          </a:xfrm>
        </p:spPr>
        <p:txBody>
          <a:bodyPr/>
          <a:lstStyle/>
          <a:p>
            <a:r>
              <a:rPr lang="en-US" dirty="0" smtClean="0"/>
              <a:t>Broken Connectors</a:t>
            </a:r>
          </a:p>
          <a:p>
            <a:r>
              <a:rPr lang="en-US" dirty="0" smtClean="0"/>
              <a:t>Burnt out power regulators</a:t>
            </a:r>
          </a:p>
          <a:p>
            <a:r>
              <a:rPr lang="en-US" dirty="0" smtClean="0"/>
              <a:t>Damaged GPS antenna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Words>88</Words>
  <Application>Microsoft Macintosh PowerPoint</Application>
  <PresentationFormat>On-screen Show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Theme</vt:lpstr>
      <vt:lpstr> Improvements And Maintenance Of Hi-Ball Automated Position Reporting Beacons</vt:lpstr>
      <vt:lpstr>Improvements</vt:lpstr>
      <vt:lpstr>Impact Resistance</vt:lpstr>
      <vt:lpstr>Decreased Weight</vt:lpstr>
      <vt:lpstr>Antenna Grounding</vt:lpstr>
      <vt:lpstr>Maintenance</vt:lpstr>
      <vt:lpstr>Check Functionality</vt:lpstr>
      <vt:lpstr>New Antenna</vt:lpstr>
      <vt:lpstr>Repairs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Clayton</dc:creator>
  <cp:lastModifiedBy>Ryan Sallee</cp:lastModifiedBy>
  <cp:revision>174</cp:revision>
  <dcterms:created xsi:type="dcterms:W3CDTF">2014-03-26T18:31:55Z</dcterms:created>
  <dcterms:modified xsi:type="dcterms:W3CDTF">2015-04-13T23:02:07Z</dcterms:modified>
</cp:coreProperties>
</file>